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322" r:id="rId6"/>
    <p:sldId id="295" r:id="rId7"/>
    <p:sldId id="318" r:id="rId8"/>
    <p:sldId id="319" r:id="rId9"/>
    <p:sldId id="321" r:id="rId10"/>
    <p:sldId id="32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Patin" initials="" lastIdx="3" clrIdx="0"/>
  <p:cmAuthor id="1" name="abigail lebron" initials="" lastIdx="3" clrIdx="1"/>
  <p:cmAuthor id="2" name="Stuart Perkins" initials="" lastIdx="1" clrIdx="2"/>
  <p:cmAuthor id="3" name="Ronni Levine" initials="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9DFAD1-B3D5-4F49-8E0A-B08D99B88940}">
  <a:tblStyle styleId="{D09DFAD1-B3D5-4F49-8E0A-B08D99B889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d943e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d943e5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d943e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d943e5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f212da7b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f212da7b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73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d943e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d943e5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0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f212da7b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f212da7b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05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d943e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d943e5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37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f212da7b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f212da7b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68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gp.org/chapters/Chapters-win-w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g.nigp.org/chapters-win-w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igp.org/chapters/Chapters-win-wi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gp.org/chapters/Chapters-win-w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70100" y="1314600"/>
            <a:ext cx="70038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NIG</a:t>
            </a:r>
            <a:r>
              <a:rPr lang="en-US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P Chapters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“Win-Win”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Campaign </a:t>
            </a:r>
            <a:r>
              <a:rPr lang="en-U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Extended through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June 30, 2021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70100" y="1314600"/>
            <a:ext cx="70038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Social Media</a:t>
            </a:r>
            <a:b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32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021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599316" y="537300"/>
            <a:ext cx="4291650" cy="45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200" b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Primary Copy </a:t>
            </a:r>
            <a:r>
              <a:rPr lang="en" sz="1200" dirty="0"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(IG, FB)</a:t>
            </a:r>
            <a:r>
              <a:rPr lang="en" sz="1200" dirty="0">
                <a:highlight>
                  <a:srgbClr val="FFFFFF"/>
                </a:highlight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.</a:t>
            </a:r>
            <a:br>
              <a:rPr lang="en" sz="1200" strike="sngStrike" dirty="0">
                <a:solidFill>
                  <a:srgbClr val="555555"/>
                </a:solidFill>
                <a:highlight>
                  <a:srgbClr val="FFFFFF"/>
                </a:highlight>
                <a:latin typeface="+mn-lt"/>
                <a:ea typeface="Helvetica Neue Light"/>
                <a:sym typeface="Helvetica Neue Light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NIGP is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keep your professional development on-track in 2021 with our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Win-Win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promotion.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continuing to learn while saving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 on select virtual offerings.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chapter wins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15% rebate. What could be better?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" sz="1200" strike="sngStrike" dirty="0">
              <a:solidFill>
                <a:srgbClr val="555555"/>
              </a:solidFill>
              <a:highlight>
                <a:srgbClr val="FFFFFF"/>
              </a:highlight>
              <a:latin typeface="Calibri" panose="020F0502020204030204" pitchFamily="34" charset="0"/>
              <a:ea typeface="Helvetica Neue Light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LinkedIn Copy</a:t>
            </a:r>
            <a:br>
              <a:rPr lang="en" sz="1200" b="1" dirty="0"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NIGP is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keep your professional development on-track in 2021 with our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Win-Win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promotion.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continuing to learn while saving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 on select virtual offerings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chapter wins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15% rebate. What could be better?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Register Now</a:t>
            </a:r>
            <a:r>
              <a:rPr lang="en-US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#nigpwinwin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  <a:p>
            <a:r>
              <a:rPr lang="en" sz="1200" b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Twitter Copy</a:t>
            </a:r>
            <a:r>
              <a:rPr lang="en" sz="1200" dirty="0"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 (280 Characters or less w/hashtags + Link)</a:t>
            </a:r>
            <a:endParaRPr lang="en-US" sz="1200" dirty="0"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NIGP is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keep your professional development on-track in 2021 with our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Win-Win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promotion.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continuing to learn while saving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 on select virtual offerings.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chapter wins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15% rebate. What could be better?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Register Now</a:t>
            </a:r>
            <a:r>
              <a:rPr lang="en-US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#nigpwinwin</a:t>
            </a:r>
          </a:p>
          <a:p>
            <a:endParaRPr lang="en" sz="1200" dirty="0">
              <a:highlight>
                <a:srgbClr val="FFFFFF"/>
              </a:highlight>
              <a:latin typeface="+mn-lt"/>
              <a:ea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Hashtags</a:t>
            </a:r>
            <a:r>
              <a:rPr lang="en" sz="1200" dirty="0"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 (to append IG copy)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N/A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796950" y="112800"/>
            <a:ext cx="22227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endParaRPr lang="en-US" dirty="0"/>
          </a:p>
        </p:txBody>
      </p:sp>
      <p:pic>
        <p:nvPicPr>
          <p:cNvPr id="4" name="Picture 3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95992F0-7291-4451-9525-633EBF885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0" y="537300"/>
            <a:ext cx="4464214" cy="44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70100" y="1314600"/>
            <a:ext cx="70038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Copy for Emails</a:t>
            </a:r>
            <a:b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32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801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6796950" y="112800"/>
            <a:ext cx="22227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A641F-C33F-4D51-A8CE-5BABBA1A36D4}"/>
              </a:ext>
            </a:extLst>
          </p:cNvPr>
          <p:cNvSpPr/>
          <p:nvPr/>
        </p:nvSpPr>
        <p:spPr>
          <a:xfrm>
            <a:off x="546755" y="325050"/>
            <a:ext cx="7013542" cy="4277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Chapter X Members: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NIGP is helping us continue prioritizing learning and professional development with a special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“</a:t>
            </a:r>
            <a:r>
              <a:rPr lang="en-US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Win-Win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”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incentive program— a simple and easy way for our members and our chapter to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ig: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continuing to learn and grow while saving $50 off a number of virtual instructor-led courses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Chapter WINS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15% rebate for every one of you who signs up for these classes before June 30, 2021.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identify our chapter during the registration process for us to get the rebate.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Register Now!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5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08843" y="1314600"/>
            <a:ext cx="70038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Website Graphic </a:t>
            </a:r>
            <a:endParaRPr sz="4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Recommended size: 234x161</a:t>
            </a:r>
            <a:endParaRPr sz="16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566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6796950" y="112800"/>
            <a:ext cx="22227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A641F-C33F-4D51-A8CE-5BABBA1A36D4}"/>
              </a:ext>
            </a:extLst>
          </p:cNvPr>
          <p:cNvSpPr/>
          <p:nvPr/>
        </p:nvSpPr>
        <p:spPr>
          <a:xfrm>
            <a:off x="600543" y="325050"/>
            <a:ext cx="7013542" cy="4277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D0E053B-532F-4BBD-89C4-B8B61F8AF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2184400"/>
            <a:ext cx="2971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39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C69A22EB468345AA624261E997ECC4" ma:contentTypeVersion="9" ma:contentTypeDescription="Create a new document." ma:contentTypeScope="" ma:versionID="f752e79b79fdceb074af986fbcc6379f">
  <xsd:schema xmlns:xsd="http://www.w3.org/2001/XMLSchema" xmlns:xs="http://www.w3.org/2001/XMLSchema" xmlns:p="http://schemas.microsoft.com/office/2006/metadata/properties" xmlns:ns2="c722dced-c5af-4402-b5d6-32495b3a7cbd" targetNamespace="http://schemas.microsoft.com/office/2006/metadata/properties" ma:root="true" ma:fieldsID="18e2f0bd3ab1dd7e180910a34e3ed83c" ns2:_="">
    <xsd:import namespace="c722dced-c5af-4402-b5d6-32495b3a7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dced-c5af-4402-b5d6-32495b3a7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500C3-2F68-4483-9B1A-FCA2824718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95E3C8-9D61-4AB7-A566-0CB68558E776}">
  <ds:schemaRefs>
    <ds:schemaRef ds:uri="c722dced-c5af-4402-b5d6-32495b3a7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BEBE2F-45BE-47D5-92C9-9009FF9039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310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Helvetica Neue Light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Fareshta Touhami</dc:creator>
  <cp:lastModifiedBy>Cathie Patin</cp:lastModifiedBy>
  <cp:revision>592</cp:revision>
  <dcterms:modified xsi:type="dcterms:W3CDTF">2021-03-24T16:33:17Z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0x0101002CC69A22EB468345AA624261E997ECC4</vt:lpwstr>
  </property>
</Properties>
</file>